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55" autoAdjust="0"/>
    <p:restoredTop sz="93969" autoAdjust="0"/>
  </p:normalViewPr>
  <p:slideViewPr>
    <p:cSldViewPr snapToGrid="0">
      <p:cViewPr>
        <p:scale>
          <a:sx n="66" d="100"/>
          <a:sy n="66" d="100"/>
        </p:scale>
        <p:origin x="23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3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FE3CD9-6B6A-410B-B276-4BD5B9571B41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9766A5-47B8-416C-B7E9-ED5F97DEE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233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9766A5-47B8-416C-B7E9-ED5F97DEEB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61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Gautami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9766A5-47B8-416C-B7E9-ED5F97DEEB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95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Gautami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9766A5-47B8-416C-B7E9-ED5F97DEEB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95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Gautami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9766A5-47B8-416C-B7E9-ED5F97DEEB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67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9766A5-47B8-416C-B7E9-ED5F97DEEB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460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9766A5-47B8-416C-B7E9-ED5F97DEEB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3970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9766A5-47B8-416C-B7E9-ED5F97DEEB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2474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9766A5-47B8-416C-B7E9-ED5F97DEEB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216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88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65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780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4548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2653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9348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251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1702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22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1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236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808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325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69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629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65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48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95528-3EF1-4A18-8AAA-E9BFF7FDFC5A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00886-C0E2-4802-A967-B866B55CB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636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pngimg.com/png/26480-airplane-clipart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en/thank-you-text-message-note-39418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FD225-647F-4024-48BA-C9ACFA23F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382981"/>
            <a:ext cx="8791575" cy="1126981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Airline safety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4400A-6EEF-3E16-6921-AA53FDFC2E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-By DSC 640 Airlines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D337242-FC42-8019-52FA-A629CD8C82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73028" y="4953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926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22"/>
    </mc:Choice>
    <mc:Fallback>
      <p:transition spd="slow" advTm="28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5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30764-2C57-7E52-0D0A-61FC1CA5F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Road vs Airline safety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2DC0B7-BB92-09D4-3485-0AAAB329CA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619803" y="2754561"/>
            <a:ext cx="8227307" cy="2886584"/>
          </a:xfr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6DDD87A-BC7E-9C6A-0403-6C140BB114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72197" y="38930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028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15"/>
    </mc:Choice>
    <mc:Fallback>
      <p:transition spd="slow" advTm="45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1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70D71-16E1-B7B3-D53D-BA6845A8A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Airlines Fatality trend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74F88C1-E9F5-FB69-034B-859F2E05C7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5974" y="2215618"/>
            <a:ext cx="5596876" cy="3885495"/>
          </a:xfrm>
          <a:prstGeom prst="rect">
            <a:avLst/>
          </a:prstGeom>
        </p:spPr>
      </p:pic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F323C71-C286-00A0-A03D-6797F1F412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437811" y="36612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925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45"/>
    </mc:Choice>
    <mc:Fallback>
      <p:transition spd="slow" advTm="31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9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70D71-16E1-B7B3-D53D-BA6845A8A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Flight hijacks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2F2D2E-445E-0F1F-81AD-7595CF3F06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3003" y="2249487"/>
            <a:ext cx="5382816" cy="3541714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49295DD-1CA6-4F08-494F-8F12862654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247086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143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569"/>
    </mc:Choice>
    <mc:Fallback>
      <p:transition spd="slow" advTm="44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70D71-16E1-B7B3-D53D-BA6845A8A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Airline incidents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398EB9A-0EFB-C3BA-1DE5-6C907EB4A1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4044" y="2352080"/>
            <a:ext cx="5205634" cy="2988953"/>
          </a:xfrm>
          <a:prstGeom prst="rect">
            <a:avLst/>
          </a:prstGeom>
        </p:spPr>
      </p:pic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0F5D358-49BF-4E09-E5D3-CCE92C766B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261600" y="32369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042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46"/>
    </mc:Choice>
    <mc:Fallback>
      <p:transition spd="slow" advTm="27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4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70D71-16E1-B7B3-D53D-BA6845A8A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 Domestic flights-100% safe rate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785887A-944D-6288-835A-62E1D4806B2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7080"/>
          <a:stretch/>
        </p:blipFill>
        <p:spPr>
          <a:xfrm>
            <a:off x="2762392" y="2257873"/>
            <a:ext cx="6118371" cy="1692529"/>
          </a:xfrm>
          <a:custGeom>
            <a:avLst/>
            <a:gdLst/>
            <a:ahLst/>
            <a:cxnLst/>
            <a:rect l="l" t="t" r="r" b="b"/>
            <a:pathLst>
              <a:path w="3525628" h="1692529">
                <a:moveTo>
                  <a:pt x="197717" y="0"/>
                </a:moveTo>
                <a:lnTo>
                  <a:pt x="3525628" y="0"/>
                </a:lnTo>
                <a:lnTo>
                  <a:pt x="3525628" y="1692529"/>
                </a:lnTo>
                <a:lnTo>
                  <a:pt x="0" y="1692529"/>
                </a:lnTo>
                <a:lnTo>
                  <a:pt x="0" y="197717"/>
                </a:lnTo>
                <a:cubicBezTo>
                  <a:pt x="0" y="88521"/>
                  <a:pt x="88521" y="0"/>
                  <a:pt x="197717" y="0"/>
                </a:cubicBez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9DBC23-9CAB-A4CB-9364-E0181BDEC1E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35" r="-1" b="13700"/>
          <a:stretch/>
        </p:blipFill>
        <p:spPr>
          <a:xfrm>
            <a:off x="2762392" y="4111187"/>
            <a:ext cx="6118370" cy="1687949"/>
          </a:xfrm>
          <a:custGeom>
            <a:avLst/>
            <a:gdLst/>
            <a:ahLst/>
            <a:cxnLst/>
            <a:rect l="l" t="t" r="r" b="b"/>
            <a:pathLst>
              <a:path w="3525628" h="1687949">
                <a:moveTo>
                  <a:pt x="0" y="0"/>
                </a:moveTo>
                <a:lnTo>
                  <a:pt x="3525628" y="0"/>
                </a:lnTo>
                <a:lnTo>
                  <a:pt x="3525628" y="1490232"/>
                </a:lnTo>
                <a:cubicBezTo>
                  <a:pt x="3525628" y="1599428"/>
                  <a:pt x="3437107" y="1687949"/>
                  <a:pt x="3327911" y="1687949"/>
                </a:cubicBezTo>
                <a:lnTo>
                  <a:pt x="0" y="1687949"/>
                </a:ln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43B1D95-3770-336F-256A-DBA1A0D17C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160000" y="36456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135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98"/>
    </mc:Choice>
    <mc:Fallback>
      <p:transition spd="slow" advTm="33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9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70D71-16E1-B7B3-D53D-BA6845A8A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591355D-032E-893F-07E3-CF76F4C504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64914" y="3328346"/>
            <a:ext cx="609600" cy="609600"/>
          </a:xfrm>
          <a:prstGeom prst="rect">
            <a:avLst/>
          </a:prstGeom>
        </p:spPr>
      </p:pic>
      <p:pic>
        <p:nvPicPr>
          <p:cNvPr id="5" name="Picture 4" descr="A picture containing transport, aircraft">
            <a:extLst>
              <a:ext uri="{FF2B5EF4-FFF2-40B4-BE49-F238E27FC236}">
                <a16:creationId xmlns:a16="http://schemas.microsoft.com/office/drawing/2014/main" id="{63BB03B9-0FAC-903E-57CC-658DC6264A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668253" y="2342129"/>
            <a:ext cx="6808090" cy="319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32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98"/>
    </mc:Choice>
    <mc:Fallback>
      <p:transition spd="slow" advTm="33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Logo">
            <a:extLst>
              <a:ext uri="{FF2B5EF4-FFF2-40B4-BE49-F238E27FC236}">
                <a16:creationId xmlns:a16="http://schemas.microsoft.com/office/drawing/2014/main" id="{06384EE4-8698-72A9-8E3E-3A36141A9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34859" y="1432071"/>
            <a:ext cx="4722282" cy="3541712"/>
          </a:xfrm>
        </p:spPr>
      </p:pic>
    </p:spTree>
    <p:extLst>
      <p:ext uri="{BB962C8B-B14F-4D97-AF65-F5344CB8AC3E}">
        <p14:creationId xmlns:p14="http://schemas.microsoft.com/office/powerpoint/2010/main" val="10718096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324</TotalTime>
  <Words>33</Words>
  <Application>Microsoft Office PowerPoint</Application>
  <PresentationFormat>Widescreen</PresentationFormat>
  <Paragraphs>16</Paragraphs>
  <Slides>8</Slides>
  <Notes>8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Times New Roman</vt:lpstr>
      <vt:lpstr>Tw Cen MT</vt:lpstr>
      <vt:lpstr>Circuit</vt:lpstr>
      <vt:lpstr>Airline safety</vt:lpstr>
      <vt:lpstr>Road vs Airline safety</vt:lpstr>
      <vt:lpstr>Airlines Fatality trend</vt:lpstr>
      <vt:lpstr>Flight hijacks</vt:lpstr>
      <vt:lpstr>Airline incidents</vt:lpstr>
      <vt:lpstr>US Domestic flights-100% safe rate</vt:lpstr>
      <vt:lpstr>Conclusion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safety</dc:title>
  <dc:creator>Meena Madhavi Gummadi</dc:creator>
  <cp:lastModifiedBy>Meena Madhavi Gummadi</cp:lastModifiedBy>
  <cp:revision>29</cp:revision>
  <dcterms:created xsi:type="dcterms:W3CDTF">2022-11-16T17:45:24Z</dcterms:created>
  <dcterms:modified xsi:type="dcterms:W3CDTF">2022-11-16T23:09:24Z</dcterms:modified>
</cp:coreProperties>
</file>

<file path=docProps/thumbnail.jpeg>
</file>